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44"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9/19/2017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9/19/2017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9/19/2017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9/19/2017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9/19/2017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9/19/2017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9/19/2017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 Precis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0501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6"/>
            <a:ext cx="8831816" cy="1781383"/>
          </a:xfrm>
        </p:spPr>
        <p:txBody>
          <a:bodyPr/>
          <a:lstStyle/>
          <a:p>
            <a:r>
              <a:rPr lang="en-US" b="1" dirty="0"/>
              <a:t>Précis - </a:t>
            </a:r>
            <a:r>
              <a:rPr lang="en-US" i="1" dirty="0"/>
              <a:t>noun</a:t>
            </a:r>
            <a:r>
              <a:rPr lang="en-US" b="1" dirty="0"/>
              <a:t>:</a:t>
            </a:r>
            <a:r>
              <a:rPr lang="en-US" dirty="0"/>
              <a:t> a concise summary of essential points, statements, or facts </a:t>
            </a:r>
            <a:br>
              <a:rPr lang="en-US" dirty="0"/>
            </a:br>
            <a:endParaRPr lang="en-US" dirty="0"/>
          </a:p>
        </p:txBody>
      </p:sp>
      <p:sp>
        <p:nvSpPr>
          <p:cNvPr id="3" name="Text Placeholder 2"/>
          <p:cNvSpPr>
            <a:spLocks noGrp="1"/>
          </p:cNvSpPr>
          <p:nvPr>
            <p:ph type="body" sz="half" idx="2"/>
          </p:nvPr>
        </p:nvSpPr>
        <p:spPr>
          <a:xfrm>
            <a:off x="1586754" y="3644900"/>
            <a:ext cx="8825659" cy="2476500"/>
          </a:xfrm>
        </p:spPr>
        <p:txBody>
          <a:bodyPr>
            <a:normAutofit lnSpcReduction="10000"/>
          </a:bodyPr>
          <a:lstStyle/>
          <a:p>
            <a:r>
              <a:rPr lang="en-US" sz="2400" dirty="0" smtClean="0"/>
              <a:t>A </a:t>
            </a:r>
            <a:r>
              <a:rPr lang="en-US" sz="2400" dirty="0"/>
              <a:t>summary or a </a:t>
            </a:r>
            <a:r>
              <a:rPr lang="en-US" sz="2400" i="1" dirty="0"/>
              <a:t>précis</a:t>
            </a:r>
            <a:r>
              <a:rPr lang="en-US" sz="2400" dirty="0"/>
              <a:t> is </a:t>
            </a:r>
            <a:r>
              <a:rPr lang="en-US" sz="2400" i="1" dirty="0"/>
              <a:t>NOT</a:t>
            </a:r>
            <a:r>
              <a:rPr lang="en-US" sz="2400" dirty="0"/>
              <a:t> a personal interpretation of a work or an expression of your opinion of the idea; it is, rather, an exact replica in miniature</a:t>
            </a:r>
            <a:r>
              <a:rPr lang="en-US" sz="2400" i="1" dirty="0"/>
              <a:t> </a:t>
            </a:r>
            <a:r>
              <a:rPr lang="en-US" sz="2400" dirty="0"/>
              <a:t>of the work, often reduced to one-quarter to one-fifth of its size, in which you express the complete argument! This can in part function as the introductory paragraph of a rhetorical analysis essay.</a:t>
            </a:r>
          </a:p>
          <a:p>
            <a:endParaRPr lang="en-US" dirty="0"/>
          </a:p>
        </p:txBody>
      </p:sp>
    </p:spTree>
    <p:extLst>
      <p:ext uri="{BB962C8B-B14F-4D97-AF65-F5344CB8AC3E}">
        <p14:creationId xmlns:p14="http://schemas.microsoft.com/office/powerpoint/2010/main" val="299590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Do not copy a single sentence from the text!</a:t>
            </a:r>
            <a:r>
              <a:rPr lang="en-US" dirty="0"/>
              <a:t> </a:t>
            </a:r>
          </a:p>
        </p:txBody>
      </p:sp>
      <p:sp>
        <p:nvSpPr>
          <p:cNvPr id="3" name="Text Placeholder 2"/>
          <p:cNvSpPr>
            <a:spLocks noGrp="1"/>
          </p:cNvSpPr>
          <p:nvPr>
            <p:ph type="body" sz="half" idx="2"/>
          </p:nvPr>
        </p:nvSpPr>
        <p:spPr>
          <a:xfrm>
            <a:off x="1154954" y="3352800"/>
            <a:ext cx="8825659" cy="3098800"/>
          </a:xfrm>
        </p:spPr>
        <p:txBody>
          <a:bodyPr/>
          <a:lstStyle/>
          <a:p>
            <a:r>
              <a:rPr lang="en-US" sz="2400" dirty="0" smtClean="0"/>
              <a:t>You </a:t>
            </a:r>
            <a:r>
              <a:rPr lang="en-US" sz="2400" dirty="0"/>
              <a:t>may use key words and phrases </a:t>
            </a:r>
            <a:r>
              <a:rPr lang="en-US" sz="2400" b="1" dirty="0"/>
              <a:t>only</a:t>
            </a:r>
            <a:r>
              <a:rPr lang="en-US" sz="2400" dirty="0"/>
              <a:t> when you are expressing ideas that are precise or when you feel comfortable using the writer's own words, i.e., you understand </a:t>
            </a:r>
            <a:r>
              <a:rPr lang="en-US" sz="2400" b="1" dirty="0"/>
              <a:t>exactly</a:t>
            </a:r>
            <a:r>
              <a:rPr lang="en-US" sz="2400" dirty="0"/>
              <a:t> what he or she means, and there is really no better way to express the concept.</a:t>
            </a:r>
          </a:p>
          <a:p>
            <a:endParaRPr lang="en-US" dirty="0"/>
          </a:p>
        </p:txBody>
      </p:sp>
    </p:spTree>
    <p:extLst>
      <p:ext uri="{BB962C8B-B14F-4D97-AF65-F5344CB8AC3E}">
        <p14:creationId xmlns:p14="http://schemas.microsoft.com/office/powerpoint/2010/main" val="57018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Writing the Précis:</a:t>
            </a:r>
            <a:r>
              <a:rPr lang="en-US" dirty="0"/>
              <a:t> </a:t>
            </a:r>
            <a:br>
              <a:rPr lang="en-US" dirty="0"/>
            </a:br>
            <a:endParaRPr lang="en-US" dirty="0"/>
          </a:p>
        </p:txBody>
      </p:sp>
      <p:sp>
        <p:nvSpPr>
          <p:cNvPr id="3" name="Text Placeholder 2"/>
          <p:cNvSpPr>
            <a:spLocks noGrp="1"/>
          </p:cNvSpPr>
          <p:nvPr>
            <p:ph type="body" sz="half" idx="2"/>
          </p:nvPr>
        </p:nvSpPr>
        <p:spPr>
          <a:xfrm>
            <a:off x="1148798" y="3416300"/>
            <a:ext cx="8825659" cy="3441700"/>
          </a:xfrm>
        </p:spPr>
        <p:txBody>
          <a:bodyPr>
            <a:normAutofit/>
          </a:bodyPr>
          <a:lstStyle/>
          <a:p>
            <a:r>
              <a:rPr lang="en-US" b="1" dirty="0" smtClean="0"/>
              <a:t>Sentence </a:t>
            </a:r>
            <a:r>
              <a:rPr lang="en-US" b="1" dirty="0"/>
              <a:t>1</a:t>
            </a:r>
            <a:r>
              <a:rPr lang="en-US" dirty="0"/>
              <a:t> = Name of author, </a:t>
            </a:r>
            <a:r>
              <a:rPr lang="en-US" dirty="0" err="1"/>
              <a:t>genré</a:t>
            </a:r>
            <a:r>
              <a:rPr lang="en-US" dirty="0"/>
              <a:t>, and title of work, date in parentheses, a rhetorical active verb (such as “claims,” “argues,” “asserts,” “suggests,”): and a THAT clause containing the major assertion of the thesis statement in the work.         </a:t>
            </a:r>
          </a:p>
          <a:p>
            <a:r>
              <a:rPr lang="en-US" b="1" dirty="0"/>
              <a:t>Sentence 2</a:t>
            </a:r>
            <a:r>
              <a:rPr lang="en-US" dirty="0"/>
              <a:t> = An explanation of how the author develops and supports the thesis, usually in chronological order.</a:t>
            </a:r>
          </a:p>
          <a:p>
            <a:r>
              <a:rPr lang="en-US" b="1" dirty="0"/>
              <a:t>Sentence 3</a:t>
            </a:r>
            <a:r>
              <a:rPr lang="en-US" dirty="0"/>
              <a:t> = A statement of the author’s apparent purpose, followed by an “in order to” phrase.</a:t>
            </a:r>
          </a:p>
          <a:p>
            <a:r>
              <a:rPr lang="en-US" b="1" dirty="0"/>
              <a:t>Sentence 4</a:t>
            </a:r>
            <a:r>
              <a:rPr lang="en-US" dirty="0"/>
              <a:t> = A description of the intended audience and/or the relationship the author establishes with the audience. </a:t>
            </a:r>
            <a:r>
              <a:rPr lang="en-US" b="1" dirty="0"/>
              <a:t> </a:t>
            </a:r>
            <a:endParaRPr lang="en-US" dirty="0"/>
          </a:p>
          <a:p>
            <a:endParaRPr lang="en-US" dirty="0"/>
          </a:p>
        </p:txBody>
      </p:sp>
    </p:spTree>
    <p:extLst>
      <p:ext uri="{BB962C8B-B14F-4D97-AF65-F5344CB8AC3E}">
        <p14:creationId xmlns:p14="http://schemas.microsoft.com/office/powerpoint/2010/main" val="1216490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063625"/>
            <a:ext cx="8831263" cy="1373188"/>
          </a:xfrm>
        </p:spPr>
        <p:txBody>
          <a:bodyPr/>
          <a:lstStyle/>
          <a:p>
            <a:r>
              <a:rPr lang="en-US" b="1" dirty="0"/>
              <a:t>Sample Précis</a:t>
            </a:r>
            <a:r>
              <a:rPr lang="en-US" dirty="0"/>
              <a:t> </a:t>
            </a:r>
          </a:p>
        </p:txBody>
      </p:sp>
      <p:sp>
        <p:nvSpPr>
          <p:cNvPr id="3" name="Text Placeholder 2"/>
          <p:cNvSpPr>
            <a:spLocks noGrp="1"/>
          </p:cNvSpPr>
          <p:nvPr>
            <p:ph type="body" sz="half" idx="4294967295"/>
          </p:nvPr>
        </p:nvSpPr>
        <p:spPr>
          <a:xfrm>
            <a:off x="812800" y="658812"/>
            <a:ext cx="9969500" cy="5970588"/>
          </a:xfrm>
        </p:spPr>
        <p:txBody>
          <a:bodyPr>
            <a:normAutofit/>
          </a:bodyPr>
          <a:lstStyle/>
          <a:p>
            <a:pPr marL="0" indent="0">
              <a:buNone/>
            </a:pPr>
            <a:r>
              <a:rPr lang="en-US" dirty="0" smtClean="0"/>
              <a:t> </a:t>
            </a:r>
            <a:endParaRPr lang="en-US" dirty="0"/>
          </a:p>
          <a:p>
            <a:r>
              <a:rPr lang="en-US" sz="2100" dirty="0"/>
              <a:t>(1) In her online article “Who Cares if Johnny Can’t Read” (1997), Larissa </a:t>
            </a:r>
            <a:r>
              <a:rPr lang="en-US" sz="2100" dirty="0" err="1"/>
              <a:t>MacFarquhar</a:t>
            </a:r>
            <a:r>
              <a:rPr lang="en-US" sz="2100" dirty="0"/>
              <a:t> asserts that Americans are reading more than ever despite claims to the contrary and that it is time to reconsider why we value reading so much, especially certain kinds of “high culture” reading. (2) </a:t>
            </a:r>
            <a:r>
              <a:rPr lang="en-US" sz="2100" dirty="0" err="1"/>
              <a:t>MacFarquhar</a:t>
            </a:r>
            <a:r>
              <a:rPr lang="en-US" sz="2100" dirty="0"/>
              <a:t> supports her claims about American reading habits with facts and statistics that compare past and present practices, and she challenges common assumptions by raising questions about reading’s fundamental value. (3) Her purpose is to dispel certain myths about reading in order to raise new and more important questions about the value of reading and other media in our culture. (4) She seems to have a young, hip, somewhat mocking audience in mind because her tone is sarcastic, and she suggests that the idea she opposes are old-fashioned positions.</a:t>
            </a:r>
          </a:p>
          <a:p>
            <a:endParaRPr lang="en-US" dirty="0"/>
          </a:p>
        </p:txBody>
      </p:sp>
    </p:spTree>
    <p:extLst>
      <p:ext uri="{BB962C8B-B14F-4D97-AF65-F5344CB8AC3E}">
        <p14:creationId xmlns:p14="http://schemas.microsoft.com/office/powerpoint/2010/main" val="32081810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135</TotalTime>
  <Words>200</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Writing a Precis</vt:lpstr>
      <vt:lpstr>Précis - noun: a concise summary of essential points, statements, or facts  </vt:lpstr>
      <vt:lpstr>Do not copy a single sentence from the text! </vt:lpstr>
      <vt:lpstr>Writing the Précis:  </vt:lpstr>
      <vt:lpstr>Sample Précis </vt:lpstr>
    </vt:vector>
  </TitlesOfParts>
  <Company>CVUSD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Precis</dc:title>
  <dc:creator>Mekari, Seana M</dc:creator>
  <cp:lastModifiedBy>Mekari, Seana M</cp:lastModifiedBy>
  <cp:revision>3</cp:revision>
  <dcterms:created xsi:type="dcterms:W3CDTF">2017-09-19T15:13:03Z</dcterms:created>
  <dcterms:modified xsi:type="dcterms:W3CDTF">2017-09-19T17:28:23Z</dcterms:modified>
</cp:coreProperties>
</file>