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59" r:id="rId6"/>
    <p:sldId id="260" r:id="rId7"/>
    <p:sldId id="264" r:id="rId8"/>
    <p:sldId id="267" r:id="rId9"/>
    <p:sldId id="268" r:id="rId10"/>
    <p:sldId id="269" r:id="rId11"/>
    <p:sldId id="272" r:id="rId12"/>
    <p:sldId id="277" r:id="rId13"/>
    <p:sldId id="271" r:id="rId14"/>
    <p:sldId id="261" r:id="rId15"/>
    <p:sldId id="276" r:id="rId16"/>
    <p:sldId id="274" r:id="rId17"/>
    <p:sldId id="275" r:id="rId18"/>
    <p:sldId id="273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9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2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0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57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165F3-1254-446E-80AE-EF9103B99DC0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7547A-3F98-4C68-AB49-C32F17895A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3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2012/03/20/carls-jr-parody-ad_n_1366805.html" TargetMode="External"/><Relationship Id="rId2" Type="http://schemas.openxmlformats.org/officeDocument/2006/relationships/hyperlink" Target="https://www.youtube.com/watch?v=zpwFLwV_h3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GykVbfgUE" TargetMode="External"/><Relationship Id="rId2" Type="http://schemas.openxmlformats.org/officeDocument/2006/relationships/hyperlink" Target="https://www.youtube.com/watch?v=S1Nuh0anOZ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zzfeed.com/erinchack/pointlessly-gendered-products?utm_term=.eumn701wz#.cbAjNbmw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3205163"/>
            <a:ext cx="9144000" cy="2387600"/>
          </a:xfrm>
        </p:spPr>
        <p:txBody>
          <a:bodyPr>
            <a:noAutofit/>
          </a:bodyPr>
          <a:lstStyle/>
          <a:p>
            <a:r>
              <a:rPr lang="en-US" sz="4600" dirty="0" smtClean="0"/>
              <a:t>Gendered products/advertisements</a:t>
            </a:r>
            <a:br>
              <a:rPr lang="en-US" sz="4600" dirty="0" smtClean="0"/>
            </a:br>
            <a:r>
              <a:rPr lang="en-US" sz="4600" dirty="0"/>
              <a:t/>
            </a:r>
            <a:br>
              <a:rPr lang="en-US" sz="4600" dirty="0"/>
            </a:br>
            <a:r>
              <a:rPr lang="en-US" sz="4600" dirty="0" smtClean="0"/>
              <a:t>Objectives: to analyze the effect of the visuals using correct terminology; to recognize how techniques are similar or different from one company to the next and over time</a:t>
            </a: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38179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Carl’s Jr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www.youtube.com/watch?v=zpwFLwV_h3s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www.huffingtonpost.com/2012/03/20/carls-jr-parody-ad_n_1366805.html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Spice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www.youtube.com/watch?v=S1Nuh0anOZA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www.youtube.com/watch?v=owGykVbfgUE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0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Pointlessly Gendered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https://www.buzzfeed.com/erinchack/pointlessly-gendered-products?utm_term=.eumn701wz#.</a:t>
            </a:r>
            <a:r>
              <a:rPr lang="en-US" dirty="0" smtClean="0">
                <a:hlinkClick r:id="rId2"/>
              </a:rPr>
              <a:t>cbAjNbmw1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3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25114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Gender-Neutral Ads from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0.gstatic.com/images?q=tbn:ANd9GcSiMLPxE7LbIBcFwqjLYDV3S1w0xmX8PEi0kX88ag-AQdgTYk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3" y="320675"/>
            <a:ext cx="554082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.telegraph.co.uk/graphics/projects/parenting-gender-neutral/img/share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958975"/>
            <a:ext cx="59055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6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.huffpost.com/gen/1082772/images/o-GENDER-NEUTRAL-PRONOUN-faceboo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20461"/>
            <a:ext cx="8585200" cy="57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6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telegraph.co.uk/multimedia/archive/02409/top-toys_2409849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70" y="546100"/>
            <a:ext cx="9143097" cy="570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48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742a291acf7f6ce2375-d87d8e7b51bb281f7a964c4a606459da.r10.cf1.rackcdn.com/ironing_kids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82657"/>
            <a:ext cx="5266558" cy="623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6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local.se/userdata/images/article/se/501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437967"/>
            <a:ext cx="10287000" cy="619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RB7oy0wVWiawqdgZK6qzwJa_VHxkb9lRB9qHFRrXOBqRJQTzddQ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914400"/>
            <a:ext cx="6391011" cy="479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6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5200" y="2705100"/>
            <a:ext cx="10515600" cy="903288"/>
          </a:xfrm>
        </p:spPr>
        <p:txBody>
          <a:bodyPr/>
          <a:lstStyle/>
          <a:p>
            <a:pPr algn="ctr"/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web.com/CA/NewburyParkHighSchool/bond/Target-Heinz-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1"/>
            <a:ext cx="6667114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4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eacherweb.com/CA/NewburyParkHighSchool/bond/Target-Saltines-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1"/>
            <a:ext cx="6305634" cy="53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5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eacherweb.com/CA/NewburyParkHighSchool/bond/Toddler-clothing-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0"/>
            <a:ext cx="4572000" cy="53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1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acherweb.com/CA/NewburyParkHighSchool/bond/Little-Girl-Clothing-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09601"/>
            <a:ext cx="4495800" cy="56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6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Pearl Tobacco (1871)</a:t>
            </a:r>
            <a:endParaRPr lang="en-US" dirty="0"/>
          </a:p>
        </p:txBody>
      </p:sp>
      <p:pic>
        <p:nvPicPr>
          <p:cNvPr id="1026" name="Picture 2" descr="Pearl Tobacco Lab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1376406"/>
            <a:ext cx="3289300" cy="548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bercrombie billboar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604085"/>
            <a:ext cx="8166563" cy="543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6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irit airlin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196" y="99985"/>
            <a:ext cx="8220203" cy="675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38</Words>
  <Application>Microsoft Office PowerPoint</Application>
  <PresentationFormat>Widescreen</PresentationFormat>
  <Paragraphs>12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Gendered products/advertisements  Objectives: to analyze the effect of the visuals using correct terminology; to recognize how techniques are similar or different from one company to the next and over time</vt:lpstr>
      <vt:lpstr>Target</vt:lpstr>
      <vt:lpstr>PowerPoint Presentation</vt:lpstr>
      <vt:lpstr>PowerPoint Presentation</vt:lpstr>
      <vt:lpstr>PowerPoint Presentation</vt:lpstr>
      <vt:lpstr>PowerPoint Presentation</vt:lpstr>
      <vt:lpstr>Pearl Tobacco (1871)</vt:lpstr>
      <vt:lpstr>PowerPoint Presentation</vt:lpstr>
      <vt:lpstr>PowerPoint Presentation</vt:lpstr>
      <vt:lpstr>Carl’s Jr</vt:lpstr>
      <vt:lpstr>Old Spice</vt:lpstr>
      <vt:lpstr>Pointlessly Gendered Products</vt:lpstr>
      <vt:lpstr>Gender-Neutral Ads from Sweden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CVUSD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Bond, Alana</dc:creator>
  <cp:lastModifiedBy>Bond, Alana</cp:lastModifiedBy>
  <cp:revision>11</cp:revision>
  <dcterms:created xsi:type="dcterms:W3CDTF">2016-03-08T18:43:50Z</dcterms:created>
  <dcterms:modified xsi:type="dcterms:W3CDTF">2018-04-16T22:57:04Z</dcterms:modified>
</cp:coreProperties>
</file>